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15.12.2015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86776" y="6143644"/>
            <a:ext cx="609600" cy="521208"/>
          </a:xfrm>
        </p:spPr>
        <p:txBody>
          <a:bodyPr/>
          <a:lstStyle/>
          <a:p>
            <a:pPr>
              <a:defRPr/>
            </a:pPr>
            <a:fld id="{931701B1-46A6-4CB7-8969-B33A180DBC27}" type="slidenum">
              <a:rPr lang="tr-T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1071538" y="214290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BELEN</a:t>
            </a:r>
          </a:p>
          <a:p>
            <a:pPr algn="ctr"/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tr-TR" alt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…………………… ORTAOKULU </a:t>
            </a:r>
          </a:p>
          <a:p>
            <a:pPr algn="ctr"/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UZAK HARİTA</a:t>
            </a:r>
            <a:endParaRPr lang="tr-TR" altLang="tr-T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5" name="Picture 66" descr="Bayra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500"/>
            <a:ext cx="774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www.meb.gov.tr/kurumsal_kimlik/mebwebmaster/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5443205" y="8613576"/>
            <a:ext cx="3414380" cy="3389638"/>
          </a:xfrm>
          <a:prstGeom prst="rect">
            <a:avLst/>
          </a:prstGeom>
          <a:noFill/>
        </p:spPr>
      </p:pic>
      <p:pic>
        <p:nvPicPr>
          <p:cNvPr id="7" name="Picture 2" descr="http://www.meb.gov.tr/kurumsal_kimlik/mebwebmaster/ME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648072" cy="64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3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86776" y="6143644"/>
            <a:ext cx="609600" cy="521208"/>
          </a:xfrm>
        </p:spPr>
        <p:txBody>
          <a:bodyPr/>
          <a:lstStyle/>
          <a:p>
            <a:pPr>
              <a:defRPr/>
            </a:pPr>
            <a:fld id="{931701B1-46A6-4CB7-8969-B33A180DBC27}" type="slidenum">
              <a:rPr lang="tr-T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66" descr="Bayra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500"/>
            <a:ext cx="774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3520"/>
            <a:ext cx="9144000" cy="53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1571604" y="3357562"/>
            <a:ext cx="1071570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000" dirty="0" smtClean="0"/>
              <a:t>11 Derslik</a:t>
            </a:r>
            <a:endParaRPr lang="tr-TR" sz="1000" dirty="0"/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071538" y="214290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BELEN</a:t>
            </a:r>
          </a:p>
          <a:p>
            <a:pPr algn="ctr"/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tr-TR" alt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………………………. ORTAOKULU</a:t>
            </a:r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</a:p>
          <a:p>
            <a:pPr algn="ctr"/>
            <a:r>
              <a:rPr lang="tr-TR" altLang="tr-T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YAKIN HARİTA</a:t>
            </a:r>
            <a:endParaRPr lang="tr-TR" altLang="tr-T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9" name="8 Serbest Form"/>
          <p:cNvSpPr/>
          <p:nvPr/>
        </p:nvSpPr>
        <p:spPr>
          <a:xfrm>
            <a:off x="3563888" y="2708920"/>
            <a:ext cx="2201880" cy="2304256"/>
          </a:xfrm>
          <a:custGeom>
            <a:avLst/>
            <a:gdLst>
              <a:gd name="connsiteX0" fmla="*/ 0 w 1944216"/>
              <a:gd name="connsiteY0" fmla="*/ 1512168 h 1512168"/>
              <a:gd name="connsiteX1" fmla="*/ 378042 w 1944216"/>
              <a:gd name="connsiteY1" fmla="*/ 0 h 1512168"/>
              <a:gd name="connsiteX2" fmla="*/ 1944216 w 1944216"/>
              <a:gd name="connsiteY2" fmla="*/ 0 h 1512168"/>
              <a:gd name="connsiteX3" fmla="*/ 1566174 w 1944216"/>
              <a:gd name="connsiteY3" fmla="*/ 1512168 h 1512168"/>
              <a:gd name="connsiteX4" fmla="*/ 0 w 1944216"/>
              <a:gd name="connsiteY4" fmla="*/ 1512168 h 1512168"/>
              <a:gd name="connsiteX0" fmla="*/ 0 w 1944216"/>
              <a:gd name="connsiteY0" fmla="*/ 1512168 h 1512168"/>
              <a:gd name="connsiteX1" fmla="*/ 378042 w 1944216"/>
              <a:gd name="connsiteY1" fmla="*/ 0 h 1512168"/>
              <a:gd name="connsiteX2" fmla="*/ 1944216 w 1944216"/>
              <a:gd name="connsiteY2" fmla="*/ 0 h 1512168"/>
              <a:gd name="connsiteX3" fmla="*/ 1521560 w 1944216"/>
              <a:gd name="connsiteY3" fmla="*/ 728081 h 1512168"/>
              <a:gd name="connsiteX4" fmla="*/ 1566174 w 1944216"/>
              <a:gd name="connsiteY4" fmla="*/ 1512168 h 1512168"/>
              <a:gd name="connsiteX5" fmla="*/ 0 w 1944216"/>
              <a:gd name="connsiteY5" fmla="*/ 1512168 h 1512168"/>
              <a:gd name="connsiteX0" fmla="*/ 0 w 1944216"/>
              <a:gd name="connsiteY0" fmla="*/ 1512168 h 1512168"/>
              <a:gd name="connsiteX1" fmla="*/ 0 w 1944216"/>
              <a:gd name="connsiteY1" fmla="*/ 0 h 1512168"/>
              <a:gd name="connsiteX2" fmla="*/ 1944216 w 1944216"/>
              <a:gd name="connsiteY2" fmla="*/ 0 h 1512168"/>
              <a:gd name="connsiteX3" fmla="*/ 1521560 w 1944216"/>
              <a:gd name="connsiteY3" fmla="*/ 728081 h 1512168"/>
              <a:gd name="connsiteX4" fmla="*/ 1566174 w 1944216"/>
              <a:gd name="connsiteY4" fmla="*/ 1512168 h 1512168"/>
              <a:gd name="connsiteX5" fmla="*/ 0 w 1944216"/>
              <a:gd name="connsiteY5" fmla="*/ 1512168 h 1512168"/>
              <a:gd name="connsiteX0" fmla="*/ 929842 w 1944216"/>
              <a:gd name="connsiteY0" fmla="*/ 1568174 h 1568174"/>
              <a:gd name="connsiteX1" fmla="*/ 0 w 1944216"/>
              <a:gd name="connsiteY1" fmla="*/ 0 h 1568174"/>
              <a:gd name="connsiteX2" fmla="*/ 1944216 w 1944216"/>
              <a:gd name="connsiteY2" fmla="*/ 0 h 1568174"/>
              <a:gd name="connsiteX3" fmla="*/ 1521560 w 1944216"/>
              <a:gd name="connsiteY3" fmla="*/ 728081 h 1568174"/>
              <a:gd name="connsiteX4" fmla="*/ 1566174 w 1944216"/>
              <a:gd name="connsiteY4" fmla="*/ 1512168 h 1568174"/>
              <a:gd name="connsiteX5" fmla="*/ 929842 w 1944216"/>
              <a:gd name="connsiteY5" fmla="*/ 1568174 h 1568174"/>
              <a:gd name="connsiteX0" fmla="*/ 929842 w 2028747"/>
              <a:gd name="connsiteY0" fmla="*/ 1568174 h 1568174"/>
              <a:gd name="connsiteX1" fmla="*/ 0 w 2028747"/>
              <a:gd name="connsiteY1" fmla="*/ 0 h 1568174"/>
              <a:gd name="connsiteX2" fmla="*/ 1944216 w 2028747"/>
              <a:gd name="connsiteY2" fmla="*/ 0 h 1568174"/>
              <a:gd name="connsiteX3" fmla="*/ 2028747 w 2028747"/>
              <a:gd name="connsiteY3" fmla="*/ 728081 h 1568174"/>
              <a:gd name="connsiteX4" fmla="*/ 1566174 w 2028747"/>
              <a:gd name="connsiteY4" fmla="*/ 1512168 h 1568174"/>
              <a:gd name="connsiteX5" fmla="*/ 929842 w 2028747"/>
              <a:gd name="connsiteY5" fmla="*/ 1568174 h 1568174"/>
              <a:gd name="connsiteX0" fmla="*/ 929842 w 2246691"/>
              <a:gd name="connsiteY0" fmla="*/ 1568174 h 1568174"/>
              <a:gd name="connsiteX1" fmla="*/ 0 w 2246691"/>
              <a:gd name="connsiteY1" fmla="*/ 0 h 1568174"/>
              <a:gd name="connsiteX2" fmla="*/ 1944216 w 2246691"/>
              <a:gd name="connsiteY2" fmla="*/ 0 h 1568174"/>
              <a:gd name="connsiteX3" fmla="*/ 2028747 w 2246691"/>
              <a:gd name="connsiteY3" fmla="*/ 728081 h 1568174"/>
              <a:gd name="connsiteX4" fmla="*/ 1566174 w 2246691"/>
              <a:gd name="connsiteY4" fmla="*/ 1512168 h 1568174"/>
              <a:gd name="connsiteX5" fmla="*/ 929842 w 2246691"/>
              <a:gd name="connsiteY5" fmla="*/ 1568174 h 1568174"/>
              <a:gd name="connsiteX0" fmla="*/ 1267967 w 2584816"/>
              <a:gd name="connsiteY0" fmla="*/ 1568174 h 1568174"/>
              <a:gd name="connsiteX1" fmla="*/ 0 w 2584816"/>
              <a:gd name="connsiteY1" fmla="*/ 168019 h 1568174"/>
              <a:gd name="connsiteX2" fmla="*/ 2282341 w 2584816"/>
              <a:gd name="connsiteY2" fmla="*/ 0 h 1568174"/>
              <a:gd name="connsiteX3" fmla="*/ 2366872 w 2584816"/>
              <a:gd name="connsiteY3" fmla="*/ 728081 h 1568174"/>
              <a:gd name="connsiteX4" fmla="*/ 1904299 w 2584816"/>
              <a:gd name="connsiteY4" fmla="*/ 1512168 h 1568174"/>
              <a:gd name="connsiteX5" fmla="*/ 1267967 w 2584816"/>
              <a:gd name="connsiteY5" fmla="*/ 1568174 h 1568174"/>
              <a:gd name="connsiteX0" fmla="*/ 1267967 w 2584816"/>
              <a:gd name="connsiteY0" fmla="*/ 1792199 h 1792199"/>
              <a:gd name="connsiteX1" fmla="*/ 0 w 2584816"/>
              <a:gd name="connsiteY1" fmla="*/ 392044 h 1792199"/>
              <a:gd name="connsiteX2" fmla="*/ 1267967 w 2584816"/>
              <a:gd name="connsiteY2" fmla="*/ 0 h 1792199"/>
              <a:gd name="connsiteX3" fmla="*/ 2366872 w 2584816"/>
              <a:gd name="connsiteY3" fmla="*/ 952106 h 1792199"/>
              <a:gd name="connsiteX4" fmla="*/ 1904299 w 2584816"/>
              <a:gd name="connsiteY4" fmla="*/ 1736193 h 1792199"/>
              <a:gd name="connsiteX5" fmla="*/ 1267967 w 2584816"/>
              <a:gd name="connsiteY5" fmla="*/ 1792199 h 179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816" h="1792199">
                <a:moveTo>
                  <a:pt x="1267967" y="1792199"/>
                </a:moveTo>
                <a:lnTo>
                  <a:pt x="0" y="392044"/>
                </a:lnTo>
                <a:lnTo>
                  <a:pt x="1267967" y="0"/>
                </a:lnTo>
                <a:lnTo>
                  <a:pt x="2366872" y="952106"/>
                </a:lnTo>
                <a:cubicBezTo>
                  <a:pt x="2584816" y="1367866"/>
                  <a:pt x="2058490" y="1474831"/>
                  <a:pt x="1904299" y="1736193"/>
                </a:cubicBezTo>
                <a:lnTo>
                  <a:pt x="1267967" y="179219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0" name="Picture 2" descr="http://www.meb.gov.tr/kurumsal_kimlik/mebwebmaster/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648072" cy="64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5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86776" y="6143644"/>
            <a:ext cx="609600" cy="521208"/>
          </a:xfrm>
        </p:spPr>
        <p:txBody>
          <a:bodyPr/>
          <a:lstStyle/>
          <a:p>
            <a:pPr>
              <a:defRPr/>
            </a:pPr>
            <a:fld id="{931701B1-46A6-4CB7-8969-B33A180DBC27}" type="slidenum">
              <a:rPr lang="tr-TR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66" descr="Bayra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774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8756"/>
              </p:ext>
            </p:extLst>
          </p:nvPr>
        </p:nvGraphicFramePr>
        <p:xfrm>
          <a:off x="251520" y="4293097"/>
          <a:ext cx="8640960" cy="2376264"/>
        </p:xfrm>
        <a:graphic>
          <a:graphicData uri="http://schemas.openxmlformats.org/drawingml/2006/table">
            <a:tbl>
              <a:tblPr/>
              <a:tblGrid>
                <a:gridCol w="4392488"/>
                <a:gridCol w="4248472"/>
              </a:tblGrid>
              <a:tr h="50991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VARSA SORUNLARI VE ÇÖZÜM ÖNERİLERİ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İKİLİ ÖĞRETİM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YAPILIYORSA NORMAL EĞİTİME DÖNÜŞ İÇİN ÇÖZÜM ÖNERİSİ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34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6348"/>
              </p:ext>
            </p:extLst>
          </p:nvPr>
        </p:nvGraphicFramePr>
        <p:xfrm>
          <a:off x="251521" y="627061"/>
          <a:ext cx="8640959" cy="3450009"/>
        </p:xfrm>
        <a:graphic>
          <a:graphicData uri="http://schemas.openxmlformats.org/drawingml/2006/table">
            <a:tbl>
              <a:tblPr/>
              <a:tblGrid>
                <a:gridCol w="2330096"/>
                <a:gridCol w="2062392"/>
                <a:gridCol w="2304256"/>
                <a:gridCol w="1944215"/>
              </a:tblGrid>
              <a:tr h="5702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BELEN ………………………. ORTAOKULU(örnektir)</a:t>
                      </a:r>
                      <a:endParaRPr lang="tr-T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EĞİTİM ŞEKLİ</a:t>
                      </a:r>
                      <a:endParaRPr lang="tr-TR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NORMAL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YERLEŞİM YERİ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ŞEHİR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Okul Müdürü ve Telefonu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ALİ</a:t>
                      </a:r>
                      <a:r>
                        <a:rPr lang="tr-TR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YILMAZ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(532………..)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ÖĞRENCİ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BİNA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DERSLİK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HER BİNANIN </a:t>
                      </a:r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YAPIM TARİHİ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2000 /.....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D.B.D.Ö.S.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ARSA MİKTARI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6.054 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İDARECİ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ISINMA ŞEKLİ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KALORİFER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HİZMETLİ </a:t>
                      </a:r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SAYISI (</a:t>
                      </a:r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Kadrolu)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ÖĞRETMEN SAYISI</a:t>
                      </a:r>
                      <a:endParaRPr lang="tr-TR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MEMUR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0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Tahsis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Durumu</a:t>
                      </a:r>
                      <a:endParaRPr lang="tr-TR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Yok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Okul Bünyesindeki  Anasınıfı Derslik/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Şube Sayısı</a:t>
                      </a:r>
                      <a:endParaRPr lang="tr-TR" sz="1400" b="1" i="0" u="none" strike="noStrike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1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Tahsis</a:t>
                      </a:r>
                      <a:r>
                        <a:rPr lang="tr-TR" sz="1400" b="1" i="0" u="none" strike="noStrike" kern="1200" baseline="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 Varsa Hangi Kurumdan Kaç Derslik Kullanılıyor</a:t>
                      </a:r>
                      <a:endParaRPr lang="tr-TR" sz="1400" b="1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Okul Bünyesindeki Anasınıfı Öğrenci Sayısı</a:t>
                      </a:r>
                      <a:endParaRPr lang="tr-TR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www.meb.gov.tr/kurumsal_kimlik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648072" cy="56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9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86776" y="6143644"/>
            <a:ext cx="609600" cy="521208"/>
          </a:xfrm>
        </p:spPr>
        <p:txBody>
          <a:bodyPr/>
          <a:lstStyle/>
          <a:p>
            <a:pPr>
              <a:defRPr/>
            </a:pPr>
            <a:fld id="{931701B1-46A6-4CB7-8969-B33A180DBC27}" type="slidenum">
              <a:rPr lang="tr-TR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66" descr="Bayra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500"/>
            <a:ext cx="774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49132"/>
              </p:ext>
            </p:extLst>
          </p:nvPr>
        </p:nvGraphicFramePr>
        <p:xfrm>
          <a:off x="179512" y="764704"/>
          <a:ext cx="8640960" cy="5832648"/>
        </p:xfrm>
        <a:graphic>
          <a:graphicData uri="http://schemas.openxmlformats.org/drawingml/2006/table">
            <a:tbl>
              <a:tblPr/>
              <a:tblGrid>
                <a:gridCol w="4392488"/>
                <a:gridCol w="4248472"/>
              </a:tblGrid>
              <a:tr h="4494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RESİM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-1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RESİM-2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1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7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6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RESİM -3</a:t>
                      </a:r>
                      <a:endParaRPr kumimoji="0" lang="tr-TR" sz="16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RESİM -4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633"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ttp://www.meb.gov.tr/kurumsal_kimlik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48072" cy="64337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123728" y="2606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tr-TR" b="1" dirty="0" smtClean="0">
                <a:solidFill>
                  <a:srgbClr val="FF0000"/>
                </a:solidFill>
              </a:rPr>
              <a:t>BELEN ………………………. ORTAOKULU (örnektir)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120</Words>
  <Application>Microsoft Office PowerPoint</Application>
  <PresentationFormat>Ekran Gösterisi (4:3)</PresentationFormat>
  <Paragraphs>56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ARSLAN</dc:creator>
  <cp:lastModifiedBy>sanverdi</cp:lastModifiedBy>
  <cp:revision>7</cp:revision>
  <dcterms:created xsi:type="dcterms:W3CDTF">2015-11-23T07:58:12Z</dcterms:created>
  <dcterms:modified xsi:type="dcterms:W3CDTF">2015-12-15T08:54:48Z</dcterms:modified>
</cp:coreProperties>
</file>